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64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br>
              <a:rPr lang="tr-TR" dirty="0" smtClean="0"/>
            </a:br>
            <a:r>
              <a:rPr lang="tr-TR" dirty="0" smtClean="0"/>
              <a:t>7</a:t>
            </a:r>
            <a:r>
              <a:rPr lang="tr-TR" sz="2200" dirty="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/>
              <a:t>Matematikçiler Tarafından Geliştirilen Bazı Oyunların İncelenmesi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dirty="0" smtClean="0"/>
              <a:t>öğrenci sunumları…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Matematik öğretim ilkeleri yanında öğretmenlerin oyunla matematik öğretimini desteklemek için donanımlı bir çevreye ve etkili uygulamalara ihtiyacı vardır</a:t>
            </a:r>
            <a:r>
              <a:rPr lang="tr-TR" dirty="0" smtClean="0"/>
              <a:t>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 smtClean="0"/>
              <a:t>Oyunsu süreçler…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Çocukların </a:t>
            </a:r>
            <a:r>
              <a:rPr lang="tr-TR" dirty="0"/>
              <a:t>oyunlarını gözlemleyiniz. </a:t>
            </a:r>
            <a:endParaRPr lang="tr-TR" dirty="0" smtClean="0"/>
          </a:p>
          <a:p>
            <a:r>
              <a:rPr lang="tr-TR" dirty="0"/>
              <a:t>Müdahalelerde hassas olunuz. </a:t>
            </a:r>
            <a:endParaRPr lang="tr-TR" dirty="0" smtClean="0"/>
          </a:p>
          <a:p>
            <a:r>
              <a:rPr lang="tr-TR" dirty="0"/>
              <a:t>Düşünceleri tartışın ve netleştirip açıklayınız. </a:t>
            </a:r>
            <a:endParaRPr lang="tr-TR" dirty="0" smtClean="0"/>
          </a:p>
          <a:p>
            <a:r>
              <a:rPr lang="tr-TR" dirty="0"/>
              <a:t>Oyun için uzun zaman dilimleri planlayınız. </a:t>
            </a:r>
            <a:endParaRPr lang="tr-TR" dirty="0" smtClean="0"/>
          </a:p>
          <a:p>
            <a:r>
              <a:rPr lang="tr-TR" dirty="0"/>
              <a:t>Devam eden etkinlikleri ve oyunları </a:t>
            </a:r>
            <a:r>
              <a:rPr lang="tr-TR" dirty="0" smtClean="0"/>
              <a:t>destekleyiniz.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162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72</Words>
  <Application>Microsoft Office PowerPoint</Application>
  <PresentationFormat>Ekran Gösterisi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Ofis Teması</vt:lpstr>
      <vt:lpstr>OYUNLA MATEMATİK ÖĞRETİMİ 7.hafta</vt:lpstr>
      <vt:lpstr>PowerPoint Sunusu</vt:lpstr>
      <vt:lpstr>PowerPoint Sunusu</vt:lpstr>
      <vt:lpstr>PowerPoint Sunusu</vt:lpstr>
      <vt:lpstr>Oyunsu süreçler…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289</cp:revision>
  <dcterms:created xsi:type="dcterms:W3CDTF">2020-06-10T07:36:53Z</dcterms:created>
  <dcterms:modified xsi:type="dcterms:W3CDTF">2020-10-06T08:13:47Z</dcterms:modified>
</cp:coreProperties>
</file>